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36987a9ee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36987a9ee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36987a9ee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36987a9ee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36987a9ee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36987a9ee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36987a9ee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36987a9ee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36987a9ee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36987a9ee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36987a9ee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36987a9ee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36987a9ee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36987a9ee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36987a9ee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36987a9ee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36987a9ee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36987a9ee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36987a9ee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36987a9ee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36987a9ee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36987a9ee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36987a9ee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36987a9ee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71777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23638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25804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25804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25804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71777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372" y="0"/>
            <a:ext cx="775325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2451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27702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4345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23659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25804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25804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